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058400" cy="7772400"/>
  <p:notesSz cx="10058400" cy="7772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59426"/>
            <a:ext cx="10056756" cy="765684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29232" y="1264411"/>
            <a:ext cx="6599935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946907" y="2576575"/>
            <a:ext cx="4164584" cy="23094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29232" y="1264411"/>
            <a:ext cx="6598284" cy="1122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29230" algn="l"/>
              </a:tabLst>
            </a:pPr>
            <a:r>
              <a:rPr dirty="0" spc="-5"/>
              <a:t>A</a:t>
            </a:r>
            <a:r>
              <a:rPr dirty="0" spc="5"/>
              <a:t>w</a:t>
            </a:r>
            <a:r>
              <a:rPr dirty="0" spc="-5"/>
              <a:t>ar</a:t>
            </a:r>
            <a:r>
              <a:rPr dirty="0"/>
              <a:t>d	C</a:t>
            </a:r>
            <a:r>
              <a:rPr dirty="0" spc="-5"/>
              <a:t>ertifi</a:t>
            </a:r>
            <a:r>
              <a:rPr dirty="0" spc="-20"/>
              <a:t>c</a:t>
            </a:r>
            <a:r>
              <a:rPr dirty="0" spc="-5"/>
              <a:t>a</a:t>
            </a:r>
            <a:r>
              <a:rPr dirty="0"/>
              <a:t>te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ctr" marR="9779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Presented</a:t>
            </a:r>
            <a:r>
              <a:rPr dirty="0" spc="-20"/>
              <a:t> </a:t>
            </a:r>
            <a:r>
              <a:rPr dirty="0" spc="-5"/>
              <a:t>to</a:t>
            </a:r>
          </a:p>
          <a:p>
            <a:pPr algn="ctr">
              <a:lnSpc>
                <a:spcPct val="100000"/>
              </a:lnSpc>
              <a:spcBef>
                <a:spcPts val="2110"/>
              </a:spcBef>
            </a:pPr>
            <a:r>
              <a:rPr dirty="0"/>
              <a:t>[Type</a:t>
            </a:r>
            <a:r>
              <a:rPr dirty="0" spc="-50"/>
              <a:t> </a:t>
            </a:r>
            <a:r>
              <a:rPr dirty="0" spc="-5"/>
              <a:t>Name]</a:t>
            </a:r>
          </a:p>
          <a:p>
            <a:pPr algn="ctr" marR="134620">
              <a:lnSpc>
                <a:spcPct val="100000"/>
              </a:lnSpc>
              <a:spcBef>
                <a:spcPts val="1670"/>
              </a:spcBef>
            </a:pPr>
            <a:r>
              <a:rPr dirty="0"/>
              <a:t>for</a:t>
            </a:r>
          </a:p>
          <a:p>
            <a:pPr algn="ctr">
              <a:lnSpc>
                <a:spcPct val="100000"/>
              </a:lnSpc>
              <a:spcBef>
                <a:spcPts val="765"/>
              </a:spcBef>
            </a:pPr>
            <a:r>
              <a:rPr dirty="0"/>
              <a:t>[Type</a:t>
            </a:r>
            <a:r>
              <a:rPr dirty="0" spc="-25"/>
              <a:t> </a:t>
            </a:r>
            <a:r>
              <a:rPr dirty="0" spc="-5"/>
              <a:t>Reason</a:t>
            </a:r>
            <a:r>
              <a:rPr dirty="0" spc="-15"/>
              <a:t> </a:t>
            </a:r>
            <a:r>
              <a:rPr dirty="0"/>
              <a:t>for</a:t>
            </a:r>
            <a:r>
              <a:rPr dirty="0" spc="-10"/>
              <a:t> </a:t>
            </a:r>
            <a:r>
              <a:rPr dirty="0" spc="-5"/>
              <a:t>Receiving]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069083" y="5618479"/>
            <a:ext cx="150812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Times New Roman"/>
                <a:cs typeface="Times New Roman"/>
              </a:rPr>
              <a:t>[Type</a:t>
            </a:r>
            <a:r>
              <a:rPr dirty="0" sz="2400" spc="-5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Date]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44943" y="5636767"/>
            <a:ext cx="95758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Times New Roman"/>
                <a:cs typeface="Times New Roman"/>
              </a:rPr>
              <a:t>[Name]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101Certificate Templates.com</dc:creator>
  <cp:keywords>Certificate Template Word</cp:keywords>
  <dcterms:created xsi:type="dcterms:W3CDTF">2021-07-05T12:10:39Z</dcterms:created>
  <dcterms:modified xsi:type="dcterms:W3CDTF">2021-07-05T12:10:39Z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2020-11-02T00:00:00Z</vt:filetime>
  </property>
  <property fmtid="{D5CDD505-2E9C-101B-9397-08002B2CF9AE}" pid="3" name="Creator">
    <vt:lpwstr>Acrobat PDFMaker 20 for Word</vt:lpwstr>
  </property>
  <property fmtid="{D5CDD505-2E9C-101B-9397-08002B2CF9AE}" pid="4" name="LastSaved">
    <vt:filetime>2021-07-05T00:00:00Z</vt:filetime>
  </property>
</Properties>
</file>