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057129" cy="77711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34870" y="566420"/>
            <a:ext cx="6788658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46907" y="2576575"/>
            <a:ext cx="4164584" cy="2309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2565">
              <a:lnSpc>
                <a:spcPct val="100000"/>
              </a:lnSpc>
              <a:spcBef>
                <a:spcPts val="100"/>
              </a:spcBef>
              <a:tabLst>
                <a:tab pos="2919730" algn="l"/>
              </a:tabLst>
            </a:pPr>
            <a:r>
              <a:rPr dirty="0" spc="-5"/>
              <a:t>A</a:t>
            </a:r>
            <a:r>
              <a:rPr dirty="0" spc="5"/>
              <a:t>w</a:t>
            </a:r>
            <a:r>
              <a:rPr dirty="0" spc="-5"/>
              <a:t>ar</a:t>
            </a:r>
            <a:r>
              <a:rPr dirty="0"/>
              <a:t>d	C</a:t>
            </a:r>
            <a:r>
              <a:rPr dirty="0" spc="-5"/>
              <a:t>ertifi</a:t>
            </a:r>
            <a:r>
              <a:rPr dirty="0" spc="-20"/>
              <a:t>c</a:t>
            </a:r>
            <a:r>
              <a:rPr dirty="0" spc="-5"/>
              <a:t>a</a:t>
            </a:r>
            <a:r>
              <a:rPr dirty="0"/>
              <a:t>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R="9779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Presented</a:t>
            </a:r>
            <a:r>
              <a:rPr dirty="0" spc="-20"/>
              <a:t> </a:t>
            </a:r>
            <a:r>
              <a:rPr dirty="0" spc="-5"/>
              <a:t>to</a:t>
            </a:r>
          </a:p>
          <a:p>
            <a:pPr algn="ctr">
              <a:lnSpc>
                <a:spcPct val="100000"/>
              </a:lnSpc>
              <a:spcBef>
                <a:spcPts val="2110"/>
              </a:spcBef>
            </a:pPr>
            <a:r>
              <a:rPr dirty="0"/>
              <a:t>[Type</a:t>
            </a:r>
            <a:r>
              <a:rPr dirty="0" spc="-50"/>
              <a:t> </a:t>
            </a:r>
            <a:r>
              <a:rPr dirty="0" spc="-5"/>
              <a:t>Name]</a:t>
            </a:r>
          </a:p>
          <a:p>
            <a:pPr algn="ctr" marR="134620">
              <a:lnSpc>
                <a:spcPct val="100000"/>
              </a:lnSpc>
              <a:spcBef>
                <a:spcPts val="1670"/>
              </a:spcBef>
            </a:pPr>
            <a:r>
              <a:rPr dirty="0"/>
              <a:t>for</a:t>
            </a: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dirty="0"/>
              <a:t>[Type</a:t>
            </a:r>
            <a:r>
              <a:rPr dirty="0" spc="-25"/>
              <a:t> </a:t>
            </a:r>
            <a:r>
              <a:rPr dirty="0" spc="-5"/>
              <a:t>Reason</a:t>
            </a:r>
            <a:r>
              <a:rPr dirty="0" spc="-15"/>
              <a:t> </a:t>
            </a:r>
            <a:r>
              <a:rPr dirty="0"/>
              <a:t>for</a:t>
            </a:r>
            <a:r>
              <a:rPr dirty="0" spc="-10"/>
              <a:t> </a:t>
            </a:r>
            <a:r>
              <a:rPr dirty="0" spc="-5"/>
              <a:t>Receiving]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10119" y="5882132"/>
            <a:ext cx="15081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[Type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Date]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9732" y="6142735"/>
            <a:ext cx="9575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[Name]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101Certificate Templates.com</dc:creator>
  <cp:keywords>Certificate Template Word</cp:keywords>
  <dcterms:created xsi:type="dcterms:W3CDTF">2021-07-05T12:09:54Z</dcterms:created>
  <dcterms:modified xsi:type="dcterms:W3CDTF">2021-07-05T12:09:54Z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2020-11-02T00:00:00Z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2021-07-05T00:00:00Z</vt:filetime>
  </property>
</Properties>
</file>